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3" r:id="rId2"/>
    <p:sldId id="281" r:id="rId3"/>
  </p:sldIdLst>
  <p:sldSz cx="12179300" cy="9134475" type="ledger"/>
  <p:notesSz cx="6858000" cy="9144000"/>
  <p:defaultTextStyle>
    <a:defPPr>
      <a:defRPr lang="en-US"/>
    </a:defPPr>
    <a:lvl1pPr marL="0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945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889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834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779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723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668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613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557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7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 Manyen" initials="SM" lastIdx="1" clrIdx="0">
    <p:extLst>
      <p:ext uri="{19B8F6BF-5375-455C-9EA6-DF929625EA0E}">
        <p15:presenceInfo xmlns:p15="http://schemas.microsoft.com/office/powerpoint/2012/main" userId="S-1-5-21-2484819571-2125529598-2454565363-2283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0" autoAdjust="0"/>
    <p:restoredTop sz="62380" autoAdjust="0"/>
  </p:normalViewPr>
  <p:slideViewPr>
    <p:cSldViewPr>
      <p:cViewPr varScale="1">
        <p:scale>
          <a:sx n="53" d="100"/>
          <a:sy n="53" d="100"/>
        </p:scale>
        <p:origin x="462" y="78"/>
      </p:cViewPr>
      <p:guideLst>
        <p:guide orient="horz" pos="2877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2E125-FEDD-4F7A-A490-189D53D948E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B37D0-CBB6-462D-8BFC-6A4052B21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05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945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889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6834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5779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4723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668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613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557" algn="l" defTabSz="121788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2837608"/>
            <a:ext cx="10352405" cy="195799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6895" y="5176202"/>
            <a:ext cx="8525510" cy="23343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8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9992" y="365803"/>
            <a:ext cx="2740343" cy="779390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965" y="365803"/>
            <a:ext cx="8018039" cy="779390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89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81" y="5869747"/>
            <a:ext cx="10352405" cy="1814208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081" y="3871581"/>
            <a:ext cx="10352405" cy="1998166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94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88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83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77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72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6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6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55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10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965" y="2131378"/>
            <a:ext cx="5379191" cy="602833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144" y="2131378"/>
            <a:ext cx="5379191" cy="602833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5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65" y="2044685"/>
            <a:ext cx="5381306" cy="85212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45" indent="0">
              <a:buNone/>
              <a:defRPr sz="2700" b="1"/>
            </a:lvl2pPr>
            <a:lvl3pPr marL="1217889" indent="0">
              <a:buNone/>
              <a:defRPr sz="2400" b="1"/>
            </a:lvl3pPr>
            <a:lvl4pPr marL="1826834" indent="0">
              <a:buNone/>
              <a:defRPr sz="2100" b="1"/>
            </a:lvl4pPr>
            <a:lvl5pPr marL="2435779" indent="0">
              <a:buNone/>
              <a:defRPr sz="2100" b="1"/>
            </a:lvl5pPr>
            <a:lvl6pPr marL="3044723" indent="0">
              <a:buNone/>
              <a:defRPr sz="2100" b="1"/>
            </a:lvl6pPr>
            <a:lvl7pPr marL="3653668" indent="0">
              <a:buNone/>
              <a:defRPr sz="2100" b="1"/>
            </a:lvl7pPr>
            <a:lvl8pPr marL="4262613" indent="0">
              <a:buNone/>
              <a:defRPr sz="2100" b="1"/>
            </a:lvl8pPr>
            <a:lvl9pPr marL="487155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965" y="2896813"/>
            <a:ext cx="5381306" cy="526289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916" y="2044685"/>
            <a:ext cx="5383420" cy="85212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45" indent="0">
              <a:buNone/>
              <a:defRPr sz="2700" b="1"/>
            </a:lvl2pPr>
            <a:lvl3pPr marL="1217889" indent="0">
              <a:buNone/>
              <a:defRPr sz="2400" b="1"/>
            </a:lvl3pPr>
            <a:lvl4pPr marL="1826834" indent="0">
              <a:buNone/>
              <a:defRPr sz="2100" b="1"/>
            </a:lvl4pPr>
            <a:lvl5pPr marL="2435779" indent="0">
              <a:buNone/>
              <a:defRPr sz="2100" b="1"/>
            </a:lvl5pPr>
            <a:lvl6pPr marL="3044723" indent="0">
              <a:buNone/>
              <a:defRPr sz="2100" b="1"/>
            </a:lvl6pPr>
            <a:lvl7pPr marL="3653668" indent="0">
              <a:buNone/>
              <a:defRPr sz="2100" b="1"/>
            </a:lvl7pPr>
            <a:lvl8pPr marL="4262613" indent="0">
              <a:buNone/>
              <a:defRPr sz="2100" b="1"/>
            </a:lvl8pPr>
            <a:lvl9pPr marL="487155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916" y="2896813"/>
            <a:ext cx="5383420" cy="526289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28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5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68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66" y="363687"/>
            <a:ext cx="4006906" cy="1547786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68" y="363688"/>
            <a:ext cx="6808567" cy="7796021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66" y="1911474"/>
            <a:ext cx="4006906" cy="6248235"/>
          </a:xfrm>
        </p:spPr>
        <p:txBody>
          <a:bodyPr/>
          <a:lstStyle>
            <a:lvl1pPr marL="0" indent="0">
              <a:buNone/>
              <a:defRPr sz="1900"/>
            </a:lvl1pPr>
            <a:lvl2pPr marL="608945" indent="0">
              <a:buNone/>
              <a:defRPr sz="1600"/>
            </a:lvl2pPr>
            <a:lvl3pPr marL="1217889" indent="0">
              <a:buNone/>
              <a:defRPr sz="1300"/>
            </a:lvl3pPr>
            <a:lvl4pPr marL="1826834" indent="0">
              <a:buNone/>
              <a:defRPr sz="1200"/>
            </a:lvl4pPr>
            <a:lvl5pPr marL="2435779" indent="0">
              <a:buNone/>
              <a:defRPr sz="1200"/>
            </a:lvl5pPr>
            <a:lvl6pPr marL="3044723" indent="0">
              <a:buNone/>
              <a:defRPr sz="1200"/>
            </a:lvl6pPr>
            <a:lvl7pPr marL="3653668" indent="0">
              <a:buNone/>
              <a:defRPr sz="1200"/>
            </a:lvl7pPr>
            <a:lvl8pPr marL="4262613" indent="0">
              <a:buNone/>
              <a:defRPr sz="1200"/>
            </a:lvl8pPr>
            <a:lvl9pPr marL="487155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228" y="6394132"/>
            <a:ext cx="7307580" cy="754864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7228" y="816182"/>
            <a:ext cx="7307580" cy="5480685"/>
          </a:xfrm>
        </p:spPr>
        <p:txBody>
          <a:bodyPr/>
          <a:lstStyle>
            <a:lvl1pPr marL="0" indent="0">
              <a:buNone/>
              <a:defRPr sz="4300"/>
            </a:lvl1pPr>
            <a:lvl2pPr marL="608945" indent="0">
              <a:buNone/>
              <a:defRPr sz="3700"/>
            </a:lvl2pPr>
            <a:lvl3pPr marL="1217889" indent="0">
              <a:buNone/>
              <a:defRPr sz="3200"/>
            </a:lvl3pPr>
            <a:lvl4pPr marL="1826834" indent="0">
              <a:buNone/>
              <a:defRPr sz="2700"/>
            </a:lvl4pPr>
            <a:lvl5pPr marL="2435779" indent="0">
              <a:buNone/>
              <a:defRPr sz="2700"/>
            </a:lvl5pPr>
            <a:lvl6pPr marL="3044723" indent="0">
              <a:buNone/>
              <a:defRPr sz="2700"/>
            </a:lvl6pPr>
            <a:lvl7pPr marL="3653668" indent="0">
              <a:buNone/>
              <a:defRPr sz="2700"/>
            </a:lvl7pPr>
            <a:lvl8pPr marL="4262613" indent="0">
              <a:buNone/>
              <a:defRPr sz="2700"/>
            </a:lvl8pPr>
            <a:lvl9pPr marL="487155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7228" y="7148996"/>
            <a:ext cx="7307580" cy="1072031"/>
          </a:xfrm>
        </p:spPr>
        <p:txBody>
          <a:bodyPr/>
          <a:lstStyle>
            <a:lvl1pPr marL="0" indent="0">
              <a:buNone/>
              <a:defRPr sz="1900"/>
            </a:lvl1pPr>
            <a:lvl2pPr marL="608945" indent="0">
              <a:buNone/>
              <a:defRPr sz="1600"/>
            </a:lvl2pPr>
            <a:lvl3pPr marL="1217889" indent="0">
              <a:buNone/>
              <a:defRPr sz="1300"/>
            </a:lvl3pPr>
            <a:lvl4pPr marL="1826834" indent="0">
              <a:buNone/>
              <a:defRPr sz="1200"/>
            </a:lvl4pPr>
            <a:lvl5pPr marL="2435779" indent="0">
              <a:buNone/>
              <a:defRPr sz="1200"/>
            </a:lvl5pPr>
            <a:lvl6pPr marL="3044723" indent="0">
              <a:buNone/>
              <a:defRPr sz="1200"/>
            </a:lvl6pPr>
            <a:lvl7pPr marL="3653668" indent="0">
              <a:buNone/>
              <a:defRPr sz="1200"/>
            </a:lvl7pPr>
            <a:lvl8pPr marL="4262613" indent="0">
              <a:buNone/>
              <a:defRPr sz="1200"/>
            </a:lvl8pPr>
            <a:lvl9pPr marL="487155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5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965" y="365802"/>
            <a:ext cx="10961370" cy="1522413"/>
          </a:xfrm>
          <a:prstGeom prst="rect">
            <a:avLst/>
          </a:prstGeom>
        </p:spPr>
        <p:txBody>
          <a:bodyPr vert="horz" lIns="121789" tIns="60894" rIns="121789" bIns="6089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65" y="2131378"/>
            <a:ext cx="10961370" cy="6028331"/>
          </a:xfrm>
          <a:prstGeom prst="rect">
            <a:avLst/>
          </a:prstGeom>
        </p:spPr>
        <p:txBody>
          <a:bodyPr vert="horz" lIns="121789" tIns="60894" rIns="121789" bIns="6089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965" y="8466306"/>
            <a:ext cx="2841837" cy="486326"/>
          </a:xfrm>
          <a:prstGeom prst="rect">
            <a:avLst/>
          </a:prstGeom>
        </p:spPr>
        <p:txBody>
          <a:bodyPr vert="horz" lIns="121789" tIns="60894" rIns="121789" bIns="60894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85A36-691F-47E0-96D8-3AB2D8673503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1261" y="8466306"/>
            <a:ext cx="3856778" cy="486326"/>
          </a:xfrm>
          <a:prstGeom prst="rect">
            <a:avLst/>
          </a:prstGeom>
        </p:spPr>
        <p:txBody>
          <a:bodyPr vert="horz" lIns="121789" tIns="60894" rIns="121789" bIns="60894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8498" y="8466306"/>
            <a:ext cx="2841837" cy="486326"/>
          </a:xfrm>
          <a:prstGeom prst="rect">
            <a:avLst/>
          </a:prstGeom>
        </p:spPr>
        <p:txBody>
          <a:bodyPr vert="horz" lIns="121789" tIns="60894" rIns="121789" bIns="60894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65436-673B-4A9D-BE3C-BF10EB8B65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0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889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09" indent="-456709" algn="l" defTabSz="1217889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535" indent="-380590" algn="l" defTabSz="1217889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362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306" indent="-304472" algn="l" defTabSz="1217889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251" indent="-304472" algn="l" defTabSz="1217889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9196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140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085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030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45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889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834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779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723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668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613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557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289050" y="60269"/>
            <a:ext cx="10352405" cy="985837"/>
          </a:xfrm>
          <a:prstGeom prst="rect">
            <a:avLst/>
          </a:prstGeom>
        </p:spPr>
        <p:txBody>
          <a:bodyPr vert="horz" lIns="121789" tIns="60894" rIns="121789" bIns="60894" rtlCol="0" anchor="ctr">
            <a:normAutofit/>
          </a:bodyPr>
          <a:lstStyle>
            <a:lvl1pPr algn="ctr" defTabSz="121788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sz="5300" b="1" dirty="0" smtClean="0">
                <a:solidFill>
                  <a:srgbClr val="033ED3"/>
                </a:solidFill>
              </a:rPr>
              <a:t>Tri-Fold Poster Board</a:t>
            </a:r>
            <a:endParaRPr lang="en-US" sz="5300" b="1" dirty="0">
              <a:solidFill>
                <a:srgbClr val="033ED3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68401" y="1269945"/>
            <a:ext cx="10972800" cy="7864530"/>
            <a:chOff x="1593850" y="1595437"/>
            <a:chExt cx="9371295" cy="7028471"/>
          </a:xfrm>
        </p:grpSpPr>
        <p:pic>
          <p:nvPicPr>
            <p:cNvPr id="4" name="Picture 3" descr="033.JPG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593850" y="1595437"/>
              <a:ext cx="9371295" cy="702847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0909" y="2146720"/>
              <a:ext cx="1735296" cy="129540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50063" y="4371403"/>
              <a:ext cx="1706142" cy="1290543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96137" y="6458349"/>
              <a:ext cx="1660069" cy="126344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99805" y="3665903"/>
              <a:ext cx="1684496" cy="1112403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99805" y="2189929"/>
              <a:ext cx="1696772" cy="125219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78215" y="4967872"/>
              <a:ext cx="1706086" cy="138814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77081" y="6458348"/>
              <a:ext cx="1707220" cy="136915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914374" y="6091075"/>
              <a:ext cx="2325646" cy="195432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155578" y="2078940"/>
              <a:ext cx="1931487" cy="143095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05948" y="2427567"/>
              <a:ext cx="2068144" cy="149037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638241" y="4043244"/>
              <a:ext cx="3014757" cy="19588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6537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26" y="723989"/>
            <a:ext cx="6495627" cy="81195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061" t="819" r="3066"/>
          <a:stretch/>
        </p:blipFill>
        <p:spPr>
          <a:xfrm>
            <a:off x="8070850" y="757237"/>
            <a:ext cx="2895600" cy="40263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4527" y="4883037"/>
            <a:ext cx="3148502" cy="40733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1088" y="30448"/>
            <a:ext cx="8512908" cy="58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7" dirty="0"/>
              <a:t>Castings and Careers in the Metal Casting Industry</a:t>
            </a:r>
          </a:p>
        </p:txBody>
      </p:sp>
    </p:spTree>
    <p:extLst>
      <p:ext uri="{BB962C8B-B14F-4D97-AF65-F5344CB8AC3E}">
        <p14:creationId xmlns:p14="http://schemas.microsoft.com/office/powerpoint/2010/main" val="184291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8191</TotalTime>
  <Words>11</Words>
  <Application>Microsoft Office PowerPoint</Application>
  <PresentationFormat>Ledger Paper (11x17 in)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GM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M Manyen</dc:creator>
  <cp:lastModifiedBy>Susan Manyen</cp:lastModifiedBy>
  <cp:revision>41</cp:revision>
  <dcterms:created xsi:type="dcterms:W3CDTF">2013-08-21T23:54:21Z</dcterms:created>
  <dcterms:modified xsi:type="dcterms:W3CDTF">2015-04-16T23:07:00Z</dcterms:modified>
</cp:coreProperties>
</file>