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00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6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48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61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26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978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8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503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98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6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9F931-3FB9-4EF1-9FA7-8879D6DD1E4D}" type="datetimeFigureOut">
              <a:rPr lang="en-US" smtClean="0"/>
              <a:t>12/12/2016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BAF2D-BC66-4796-9395-BAC92E9EE1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7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13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GM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Donald J. Couture</dc:creator>
  <cp:lastModifiedBy>Donald J. Couture</cp:lastModifiedBy>
  <cp:revision>1</cp:revision>
  <dcterms:created xsi:type="dcterms:W3CDTF">2016-12-12T13:28:15Z</dcterms:created>
  <dcterms:modified xsi:type="dcterms:W3CDTF">2016-12-12T13:29:14Z</dcterms:modified>
</cp:coreProperties>
</file>